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1" r:id="rId3"/>
    <p:sldId id="292" r:id="rId4"/>
    <p:sldId id="293" r:id="rId5"/>
    <p:sldId id="294" r:id="rId6"/>
    <p:sldId id="296" r:id="rId7"/>
    <p:sldId id="297" r:id="rId8"/>
    <p:sldId id="29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9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«Покормим птиц зимой»</a:t>
            </a:r>
            <a:br>
              <a:rPr lang="ru-RU" sz="9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12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8270"/>
            <a:ext cx="6400800" cy="890529"/>
          </a:xfrm>
        </p:spPr>
        <p:txBody>
          <a:bodyPr>
            <a:normAutofit fontScale="25000" lnSpcReduction="20000"/>
          </a:bodyPr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МБДОУ Старо-Брянский детский сад «</a:t>
            </a:r>
            <a:r>
              <a:rPr lang="ru-RU" sz="8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Дюймовочка</a:t>
            </a:r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Шигин Арсений</a:t>
            </a:r>
            <a:endParaRPr lang="ru-RU" sz="8000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85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>
                <a:solidFill>
                  <a:srgbClr val="7030A0"/>
                </a:solidFill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</a:rPr>
              <a:t>Зима. Самое трудное и суровое время для птиц.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 Я с мамой и папой сделал кормушку.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12.10\3 этап акции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80" y="1171978"/>
            <a:ext cx="4700789" cy="54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 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25 декабря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 я установил кормушку на кусту черёмухи.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12.10\3 этап акции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5" y="1687132"/>
            <a:ext cx="4739425" cy="5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Столовая для птиц, </a:t>
            </a:r>
            <a:r>
              <a:rPr lang="ru-RU" sz="4800" b="1" i="1" dirty="0" smtClean="0">
                <a:solidFill>
                  <a:srgbClr val="C00000"/>
                </a:solidFill>
              </a:rPr>
              <a:t>«Открыта!»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12.10\3 этап акции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9" y="2128234"/>
            <a:ext cx="4146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Я ждал!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12.10\3 этап акции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3" y="1854558"/>
            <a:ext cx="4262907" cy="48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21" y="1716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вот первые гости прилетели! Это были воробьи!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F:\12.10\3 этап акц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1275011"/>
            <a:ext cx="3825024" cy="37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2.10\3 этап акции\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63" y="1970468"/>
            <a:ext cx="3670481" cy="34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Я наблюдал…Стали прилетать синички, свиристели.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12.10\3 этап акции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90152"/>
            <a:ext cx="2873196" cy="54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12.10\3 этап акции\5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16" y="90152"/>
            <a:ext cx="2908211" cy="54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12.10\3 этап акции\5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90152"/>
            <a:ext cx="2897745" cy="24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12.10\3 этап акции\5.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4" y="2637486"/>
            <a:ext cx="2897744" cy="28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smtClean="0">
                <a:solidFill>
                  <a:srgbClr val="C00000"/>
                </a:solidFill>
              </a:rPr>
              <a:t>  </a:t>
            </a:r>
            <a:r>
              <a:rPr lang="ru-RU" sz="3600" b="1" i="1" smtClean="0">
                <a:solidFill>
                  <a:srgbClr val="C00000"/>
                </a:solidFill>
              </a:rPr>
              <a:t>Проявляйте </a:t>
            </a:r>
            <a:r>
              <a:rPr lang="ru-RU" sz="3600" b="1" i="1" dirty="0" smtClean="0">
                <a:solidFill>
                  <a:srgbClr val="C00000"/>
                </a:solidFill>
              </a:rPr>
              <a:t>доброту, оказывайте помощь!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Мы так нужны зимой птицам!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1" y="193183"/>
            <a:ext cx="4404575" cy="647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«Покормим птиц зимой»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И вот первые гости прилетели! Это были воробьи!</vt:lpstr>
      <vt:lpstr>                 Я наблюдал…Стали прилетать синички, свиристели.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Владелец</cp:lastModifiedBy>
  <cp:revision>24</cp:revision>
  <dcterms:modified xsi:type="dcterms:W3CDTF">2022-02-14T03:10:49Z</dcterms:modified>
</cp:coreProperties>
</file>